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1C37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59C-4D43-4671-9BC4-AE612B07CF06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065-14EB-4F4B-BBCD-A214AE64E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59C-4D43-4671-9BC4-AE612B07CF06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065-14EB-4F4B-BBCD-A214AE64E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59C-4D43-4671-9BC4-AE612B07CF06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065-14EB-4F4B-BBCD-A214AE64E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59C-4D43-4671-9BC4-AE612B07CF06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065-14EB-4F4B-BBCD-A214AE64E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59C-4D43-4671-9BC4-AE612B07CF06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065-14EB-4F4B-BBCD-A214AE64E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59C-4D43-4671-9BC4-AE612B07CF06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065-14EB-4F4B-BBCD-A214AE64E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59C-4D43-4671-9BC4-AE612B07CF06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065-14EB-4F4B-BBCD-A214AE64E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59C-4D43-4671-9BC4-AE612B07CF06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065-14EB-4F4B-BBCD-A214AE64E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59C-4D43-4671-9BC4-AE612B07CF06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065-14EB-4F4B-BBCD-A214AE64E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59C-4D43-4671-9BC4-AE612B07CF06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065-14EB-4F4B-BBCD-A214AE64E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59C-4D43-4671-9BC4-AE612B07CF06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065-14EB-4F4B-BBCD-A214AE64E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E59C-4D43-4671-9BC4-AE612B07CF06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33065-14EB-4F4B-BBCD-A214AE64E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0"/>
            <a:ext cx="8458200" cy="12192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Primatology</a:t>
            </a:r>
            <a:r>
              <a:rPr lang="en-US" sz="3600" dirty="0" smtClean="0">
                <a:solidFill>
                  <a:schemeClr val="tx1"/>
                </a:solidFill>
              </a:rPr>
              <a:t>, Wildlife Ecology and Conservation Field School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165px-Rutgers,_The_State_University_of_New_Jersey_log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6248400"/>
            <a:ext cx="685800" cy="609600"/>
          </a:xfrm>
          <a:prstGeom prst="rect">
            <a:avLst/>
          </a:prstGeom>
        </p:spPr>
      </p:pic>
      <p:pic>
        <p:nvPicPr>
          <p:cNvPr id="5" name="Picture 4" descr="C:\Users\Luca\Desktop\nmknew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477000"/>
            <a:ext cx="762000" cy="33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Luca\Desktop\KWS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397869"/>
            <a:ext cx="1008786" cy="426794"/>
          </a:xfrm>
          <a:prstGeom prst="rect">
            <a:avLst/>
          </a:prstGeom>
          <a:noFill/>
        </p:spPr>
      </p:pic>
      <p:pic>
        <p:nvPicPr>
          <p:cNvPr id="1027" name="Picture 3" descr="C:\Users\Luca\Desktop\IPR 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6349465"/>
            <a:ext cx="830262" cy="508535"/>
          </a:xfrm>
          <a:prstGeom prst="rect">
            <a:avLst/>
          </a:prstGeom>
          <a:noFill/>
        </p:spPr>
      </p:pic>
      <p:pic>
        <p:nvPicPr>
          <p:cNvPr id="10" name="Picture 7" descr="B:\Photos\12-07-26 Kenya\07 - Tana\P12704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048000"/>
            <a:ext cx="2438400" cy="1828800"/>
          </a:xfrm>
          <a:prstGeom prst="rect">
            <a:avLst/>
          </a:prstGeom>
          <a:noFill/>
        </p:spPr>
      </p:pic>
      <p:pic>
        <p:nvPicPr>
          <p:cNvPr id="11" name="Picture 2" descr="B:\Photos\12-07-26 Kenya\Pictures Fieldschool\Kim\Kenya photos\101___08\IMG_0213.JPG"/>
          <p:cNvPicPr>
            <a:picLocks noChangeAspect="1" noChangeArrowheads="1"/>
          </p:cNvPicPr>
          <p:nvPr/>
        </p:nvPicPr>
        <p:blipFill>
          <a:blip r:embed="rId7" cstate="print"/>
          <a:srcRect l="4762"/>
          <a:stretch>
            <a:fillRect/>
          </a:stretch>
        </p:blipFill>
        <p:spPr bwMode="auto">
          <a:xfrm>
            <a:off x="0" y="1219200"/>
            <a:ext cx="3048000" cy="2400300"/>
          </a:xfrm>
          <a:prstGeom prst="rect">
            <a:avLst/>
          </a:prstGeom>
          <a:noFill/>
        </p:spPr>
      </p:pic>
      <p:pic>
        <p:nvPicPr>
          <p:cNvPr id="14" name="Picture 6" descr="B:\Photos\10-07-24 Kenya\ZK\IMG_50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1219200"/>
            <a:ext cx="2438400" cy="1828800"/>
          </a:xfrm>
          <a:prstGeom prst="rect">
            <a:avLst/>
          </a:prstGeom>
          <a:noFill/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0" y="5638800"/>
            <a:ext cx="4267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information,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6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ontact:  Dr. </a:t>
            </a:r>
            <a:r>
              <a:rPr lang="en-US" sz="1600" b="1" dirty="0" smtClean="0">
                <a:solidFill>
                  <a:srgbClr val="6C0000"/>
                </a:solidFill>
              </a:rPr>
              <a:t>Luca </a:t>
            </a:r>
            <a:r>
              <a:rPr lang="en-US" sz="1600" b="1" dirty="0" err="1" smtClean="0">
                <a:solidFill>
                  <a:srgbClr val="6C0000"/>
                </a:solidFill>
              </a:rPr>
              <a:t>Morino</a:t>
            </a:r>
            <a:endParaRPr lang="en-US" sz="1600" b="1" dirty="0" smtClean="0">
              <a:solidFill>
                <a:srgbClr val="6C000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morino@rutgers.edu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B:\Photos\12-07-26 Kenya\07 - Tana\P1270331.JPG"/>
          <p:cNvPicPr>
            <a:picLocks noChangeAspect="1" noChangeArrowheads="1"/>
          </p:cNvPicPr>
          <p:nvPr/>
        </p:nvPicPr>
        <p:blipFill>
          <a:blip r:embed="rId9" cstate="print"/>
          <a:srcRect t="21429" r="10714"/>
          <a:stretch>
            <a:fillRect/>
          </a:stretch>
        </p:blipFill>
        <p:spPr bwMode="auto">
          <a:xfrm>
            <a:off x="3048000" y="1219200"/>
            <a:ext cx="3657600" cy="2414016"/>
          </a:xfrm>
          <a:prstGeom prst="rect">
            <a:avLst/>
          </a:prstGeom>
          <a:noFill/>
        </p:spPr>
      </p:pic>
      <p:pic>
        <p:nvPicPr>
          <p:cNvPr id="17" name="Picture 5" descr="B:\Photos\11-08-01 Kenya\Erik's\Erik's\DSCN161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3619500"/>
            <a:ext cx="1676400" cy="1257300"/>
          </a:xfrm>
          <a:prstGeom prst="rect">
            <a:avLst/>
          </a:prstGeom>
          <a:noFill/>
        </p:spPr>
      </p:pic>
      <p:pic>
        <p:nvPicPr>
          <p:cNvPr id="18" name="Picture 4" descr="B:\Photos\10-07-24 Kenya\10-08-03 Mugie\P119002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3619500"/>
            <a:ext cx="1676400" cy="1257300"/>
          </a:xfrm>
          <a:prstGeom prst="rect">
            <a:avLst/>
          </a:prstGeom>
          <a:noFill/>
        </p:spPr>
      </p:pic>
      <p:pic>
        <p:nvPicPr>
          <p:cNvPr id="12" name="Picture 5" descr="B:\Photos\10-07-24 Kenya\ZK\IMG_4992.JPG"/>
          <p:cNvPicPr>
            <a:picLocks noChangeAspect="1" noChangeArrowheads="1"/>
          </p:cNvPicPr>
          <p:nvPr/>
        </p:nvPicPr>
        <p:blipFill>
          <a:blip r:embed="rId12" cstate="print"/>
          <a:srcRect l="19191" t="34589" r="32897" b="29921"/>
          <a:stretch>
            <a:fillRect/>
          </a:stretch>
        </p:blipFill>
        <p:spPr bwMode="auto">
          <a:xfrm>
            <a:off x="0" y="3581400"/>
            <a:ext cx="3429000" cy="1905000"/>
          </a:xfrm>
          <a:prstGeom prst="rect">
            <a:avLst/>
          </a:prstGeom>
          <a:noFill/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4495800" y="5105400"/>
            <a:ext cx="4495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When: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1-27 August, 2013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Where: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Multiple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locations in Kenya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Tuition fee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2012), for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credits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NJ resident: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4350$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Out of state: 5350$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49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PWEC 2013 -</dc:title>
  <dc:creator>Luca</dc:creator>
  <cp:lastModifiedBy>Luca</cp:lastModifiedBy>
  <cp:revision>29</cp:revision>
  <dcterms:created xsi:type="dcterms:W3CDTF">2012-11-28T00:06:37Z</dcterms:created>
  <dcterms:modified xsi:type="dcterms:W3CDTF">2012-12-21T20:42:30Z</dcterms:modified>
</cp:coreProperties>
</file>